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1" autoAdjust="0"/>
    <p:restoredTop sz="94627" autoAdjust="0"/>
  </p:normalViewPr>
  <p:slideViewPr>
    <p:cSldViewPr>
      <p:cViewPr varScale="1">
        <p:scale>
          <a:sx n="71" d="100"/>
          <a:sy n="71" d="100"/>
        </p:scale>
        <p:origin x="-3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106F7-1087-4640-90E1-776121E3C594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3F0BE-DCB0-426C-A658-7F4C208CE8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3F0BE-DCB0-426C-A658-7F4C208CE8A4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3F0BE-DCB0-426C-A658-7F4C208CE8A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Наша нетрадиционная зарядка).</a:t>
            </a:r>
            <a:r>
              <a:rPr lang="ru-RU" b="1" baseline="0" dirty="0" smtClean="0"/>
              <a:t> Файл включается по щелчку по экрану. ( клику). 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3F0BE-DCB0-426C-A658-7F4C208CE8A4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3F0BE-DCB0-426C-A658-7F4C208CE8A4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3F0BE-DCB0-426C-A658-7F4C208CE8A4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D3C5B4-9E23-41D4-AF2A-598D44ACE1C8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0501066-590E-4E6B-9398-CDC3C04F064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7;&#1074;&#1075;&#1077;&#1085;&#1080;&#1081;\Downloads\VIDEO-2020-02-11-20-46-55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7;&#1074;&#1075;&#1077;&#1085;&#1080;&#1081;\Downloads\VIDEO-2020-02-11-20-47-29%20(1)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7;&#1074;&#1075;&#1077;&#1085;&#1080;&#1081;\Downloads\IMG_7078.MOV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7;&#1074;&#1075;&#1077;&#1085;&#1080;&#1081;\Downloads\VIDEO-2020-02-11-20-45-40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7;&#1074;&#1075;&#1077;&#1085;&#1080;&#1081;\Downloads\VIDEO-2020-02-11-20-46-08%20(1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6826178" cy="17145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10 подготовительная к школе  группа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3571876"/>
            <a:ext cx="6429420" cy="1571636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Один день из жизни детского сада.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-2020-02-11-20-46-5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2844" y="214289"/>
            <a:ext cx="8715436" cy="6536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EO-2020-02-11-20-47-29 (1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2844" y="106566"/>
            <a:ext cx="8858312" cy="6608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0"/>
            <a:ext cx="75009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Прогулка- обязательный атрибут. Фантазии нет предела). </a:t>
            </a:r>
            <a:endParaRPr lang="ru-RU" dirty="0"/>
          </a:p>
        </p:txBody>
      </p:sp>
      <p:pic>
        <p:nvPicPr>
          <p:cNvPr id="3" name="Рисунок 2" descr="IMG_01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393019" y="1107256"/>
            <a:ext cx="6429400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Маме – спасибо! Ждем маму!!!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999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57200" y="2287785"/>
            <a:ext cx="4059238" cy="3044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MG_999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648200" y="2287785"/>
            <a:ext cx="4059238" cy="3044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7"/>
            <a:ext cx="7929619" cy="18774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Упражнения, утренний осмотр, фильтр, перекличка- обязательные</a:t>
            </a:r>
          </a:p>
          <a:p>
            <a:pPr algn="ctr"/>
            <a:r>
              <a:rPr lang="ru-RU" sz="2000" dirty="0" smtClean="0"/>
              <a:t>звенья в одной цепочке начала дня для 10 подготовительной группы.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643049"/>
            <a:ext cx="7929618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Если утренние встречи - то улыбки. Если перекличка – то дружно.</a:t>
            </a:r>
          </a:p>
          <a:p>
            <a:r>
              <a:rPr lang="ru-RU" dirty="0" smtClean="0"/>
              <a:t>Самая интересная игра перед зарядкой – « Комплимент»( дети дарят комплименты по очереди друг другу: « Ты мне нравишься  сегодня потому, что пришел с хорошим настроением, потому , что ты веселая, красивая, заботливая, ты никогда не капризничаешь и улыбаешься и </a:t>
            </a:r>
            <a:r>
              <a:rPr lang="ru-RU" dirty="0" err="1" smtClean="0"/>
              <a:t>тд</a:t>
            </a:r>
            <a:r>
              <a:rPr lang="ru-RU" dirty="0" smtClean="0"/>
              <a:t>.».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3500438"/>
            <a:ext cx="792961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Зарядка – ежедневный атрибут начала дня. Зарядка – заряд бодрости и заклад  положительной энергии на начало дня. Завтраки , полдники, обеды, ужины- процесс пополнения энергии, которые способны также пополнить запас  космической энергии и придать  хорошее настроение.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4786323"/>
            <a:ext cx="7929618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Перед каждым приемом пищи – серьезные гигиенические процедуры, мытье рук, назначение дежурных, помощь младшему воспитателю перед началом приятной процедуры- приемом пищи. Мы всему научились – накрывать на стол , правильно разложить ложки- вилки, не класть локти на стол, держать осадку прямо, стараться не разговаривать во время приема пищи, желать друг другу * Приятного аппетита* и отвечать </a:t>
            </a:r>
          </a:p>
          <a:p>
            <a:r>
              <a:rPr lang="ru-RU" dirty="0" smtClean="0"/>
              <a:t>* Спасибо*. И обязательно убрать за собой! Ведь мы же- выпускники!!!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215370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НОД – все четко по расписанию. Развиваемся и пополняем знания по всем дисциплинам- по подготовке детей к школе, по развитию речи, математике, рисованию, конструированию, физкультуре. Мы желаем обучаться и всегда рады  новому дню, так  как он несет в себе новые знания и пополнения умственного багажа и способствуют интеллектуальному и личностному  росту . Родители и руководство- наши помощники в  пополнении учебных и игровых атрибутов. Тесное взаимодействие  всех звеньев помогает развивать интеллектуально развитые  личности , быть общительными , непосредственными и создавать среду благополучия , единения и любви.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3500438"/>
            <a:ext cx="8429684" cy="31393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Обучаясь в игре, наши дети  стали  раскованнее, сообразительнее, внимательнее друг к другу, смышленее. Мальчики стараются уступать девочкам. Девочки – заботятся о мальчиках . Все вместе- мы команда  и одна большая семья, где учимся дружить, уступать, договариваться, разбирать конфликты , проговаривать моменты , как лучше поступить в разных жизненных ситуациях, так как мы шаг за шагом входим  во взрослую жизнь и надо быть готовым учиться, сопереживать, решать  много учебных и жизненных задач. А обучаем мы детей- педагоги , и надо постараться и родителям, и всему педагогическому  коллективу заложить зернышки чистого, светлого, духовного. Ведь именно сейчас дети перенимают опыт взрослого и модель поведения ( В семье, в саду, в обществе в целом).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G_7078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535945"/>
            <a:ext cx="7929618" cy="62333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0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нетрадиционная зарядка( видео </a:t>
            </a:r>
            <a:r>
              <a:rPr lang="ru-RU" dirty="0" err="1" smtClean="0"/>
              <a:t>вкл</a:t>
            </a:r>
            <a:r>
              <a:rPr lang="ru-RU" dirty="0" smtClean="0"/>
              <a:t>.  по щелчку на экране)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0"/>
            <a:ext cx="728667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Наша нетрадиционная зарядка- </a:t>
            </a:r>
            <a:r>
              <a:rPr lang="ru-RU" dirty="0" err="1" smtClean="0"/>
              <a:t>вкл</a:t>
            </a:r>
            <a:r>
              <a:rPr lang="ru-RU" dirty="0" smtClean="0"/>
              <a:t>. по щелчку на экран.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81439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Рассмотрим, как у нас походил День матери. </a:t>
            </a:r>
            <a:endParaRPr lang="ru-RU" dirty="0"/>
          </a:p>
        </p:txBody>
      </p:sp>
      <p:pic>
        <p:nvPicPr>
          <p:cNvPr id="3" name="Рисунок 2" descr="44400172-f0d2-4ef3-b5e6-a59c6e5ef39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928670"/>
            <a:ext cx="4572032" cy="55245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95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42918"/>
            <a:ext cx="9144000" cy="62150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70" y="0"/>
            <a:ext cx="492922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Наши рисунки к дню Матери!!!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0"/>
            <a:ext cx="7643866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Эпизоды из открытого занятия ко дню матери!!! </a:t>
            </a:r>
          </a:p>
          <a:p>
            <a:pPr algn="ctr"/>
            <a:r>
              <a:rPr lang="ru-RU" sz="2400" b="1" dirty="0" smtClean="0"/>
              <a:t>( включаем по щелчку на экран). </a:t>
            </a:r>
            <a:endParaRPr lang="ru-RU" sz="2400" b="1" dirty="0"/>
          </a:p>
        </p:txBody>
      </p:sp>
      <p:pic>
        <p:nvPicPr>
          <p:cNvPr id="4" name="Рисунок 3" descr="IMG_63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928670"/>
            <a:ext cx="8572528" cy="59293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-2020-02-11-20-45-40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3" y="0"/>
            <a:ext cx="871543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-2020-02-11-20-46-08 (1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160711"/>
            <a:ext cx="8715436" cy="6536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127</TotalTime>
  <Words>527</Words>
  <Application>Microsoft Office PowerPoint</Application>
  <PresentationFormat>Экран (4:3)</PresentationFormat>
  <Paragraphs>26</Paragraphs>
  <Slides>13</Slides>
  <Notes>5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Один день из жизни детского сада.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Маме – спасибо! Ждем маму!!!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 день из жизни детского сада.</dc:title>
  <dc:creator>евгений</dc:creator>
  <cp:lastModifiedBy>евгений</cp:lastModifiedBy>
  <cp:revision>20</cp:revision>
  <dcterms:created xsi:type="dcterms:W3CDTF">2020-04-30T07:04:36Z</dcterms:created>
  <dcterms:modified xsi:type="dcterms:W3CDTF">2020-04-30T09:11:50Z</dcterms:modified>
</cp:coreProperties>
</file>